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sldIdLst>
    <p:sldId id="259" r:id="rId2"/>
    <p:sldId id="258" r:id="rId3"/>
    <p:sldId id="262" r:id="rId4"/>
    <p:sldId id="265" r:id="rId5"/>
    <p:sldId id="268" r:id="rId6"/>
    <p:sldId id="260" r:id="rId7"/>
    <p:sldId id="263" r:id="rId8"/>
    <p:sldId id="264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background-art-abstract-watercolor-2579715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pjinomaha/2703398770" TargetMode="Externa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4468" y="10"/>
            <a:ext cx="10303083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en-US" sz="7200" dirty="0"/>
              <a:t>Calming Space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/>
          </a:bodyPr>
          <a:lstStyle/>
          <a:p>
            <a:r>
              <a:rPr lang="en-US" sz="2800" dirty="0"/>
              <a:t>Ms. Holmes 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b="1" u="sng" dirty="0"/>
              <a:t>Covid-19 Safe Corners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3DEA7-F024-4D29-ABCC-FD34D35B8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76450"/>
            <a:ext cx="10698197" cy="4599558"/>
          </a:xfrm>
        </p:spPr>
        <p:txBody>
          <a:bodyPr/>
          <a:lstStyle/>
          <a:p>
            <a:r>
              <a:rPr lang="en-US" dirty="0"/>
              <a:t>Set up your corner</a:t>
            </a:r>
          </a:p>
          <a:p>
            <a:r>
              <a:rPr lang="en-US" dirty="0"/>
              <a:t>Have two small totes for fidgets to go into:</a:t>
            </a:r>
          </a:p>
          <a:p>
            <a:pPr lvl="1"/>
            <a:r>
              <a:rPr lang="en-US" dirty="0"/>
              <a:t>One labeled </a:t>
            </a:r>
            <a:r>
              <a:rPr lang="en-US" u="sng" dirty="0"/>
              <a:t>Dirty </a:t>
            </a:r>
          </a:p>
          <a:p>
            <a:pPr lvl="1"/>
            <a:r>
              <a:rPr lang="en-US" dirty="0"/>
              <a:t>One labeled </a:t>
            </a:r>
            <a:r>
              <a:rPr lang="en-US" u="sng" dirty="0"/>
              <a:t>Clean</a:t>
            </a:r>
          </a:p>
          <a:p>
            <a:r>
              <a:rPr lang="en-US" dirty="0"/>
              <a:t>Students will grab 1 fidget out of the clean tote and take it to the calming area, after use they will put it into the dirty tote. </a:t>
            </a:r>
          </a:p>
          <a:p>
            <a:r>
              <a:rPr lang="en-US" dirty="0"/>
              <a:t>Teacher or parent / guardian can clean after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3FBE0-EB7B-415E-984F-8DA50BA9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63370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effectLst/>
              </a:rPr>
              <a:t>Creating Your Calming Corner at Home OR at School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CCA8E-2E5E-456E-B819-A97EEE3F8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58284"/>
            <a:ext cx="10689320" cy="5326602"/>
          </a:xfrm>
        </p:spPr>
        <p:txBody>
          <a:bodyPr>
            <a:normAutofit/>
          </a:bodyPr>
          <a:lstStyle/>
          <a:p>
            <a:r>
              <a:rPr lang="en-US" sz="2400" b="1" u="sng" dirty="0">
                <a:effectLst/>
              </a:rPr>
              <a:t>Suggested items for calming corner area:</a:t>
            </a:r>
            <a:endParaRPr lang="en-US" sz="2400" b="1" dirty="0">
              <a:effectLst/>
            </a:endParaRPr>
          </a:p>
          <a:p>
            <a:pPr lvl="1"/>
            <a:r>
              <a:rPr lang="en-US" sz="2200" dirty="0">
                <a:effectLst/>
              </a:rPr>
              <a:t>Mini-trampoline • Swings • Rocking chair • Rug • Pillows / cushions • bean bags • Canopy Tent</a:t>
            </a:r>
          </a:p>
          <a:p>
            <a:pPr lvl="1"/>
            <a:r>
              <a:rPr lang="en-US" sz="2200" dirty="0">
                <a:effectLst/>
              </a:rPr>
              <a:t>**</a:t>
            </a:r>
            <a:r>
              <a:rPr lang="en-US" sz="2200" dirty="0" err="1">
                <a:effectLst/>
              </a:rPr>
              <a:t>Covid</a:t>
            </a:r>
            <a:r>
              <a:rPr lang="en-US" sz="2200" dirty="0">
                <a:effectLst/>
              </a:rPr>
              <a:t> safe items- easy to clean: Mini-trampoline, Rug, Stool, Canopy tent </a:t>
            </a:r>
          </a:p>
          <a:p>
            <a:r>
              <a:rPr lang="en-US" sz="2400" b="1" u="sng" dirty="0">
                <a:effectLst/>
              </a:rPr>
              <a:t>Suggested items to put in the calming corner area:</a:t>
            </a:r>
            <a:endParaRPr lang="en-US" sz="2400" b="1" dirty="0">
              <a:effectLst/>
            </a:endParaRPr>
          </a:p>
          <a:p>
            <a:pPr lvl="1"/>
            <a:r>
              <a:rPr lang="en-US" sz="2200" dirty="0">
                <a:effectLst/>
              </a:rPr>
              <a:t>Exercise balls • Weighted blankets • Stuffed animals • Sound machines • Fidget toys (Fidget spinners, rubrics cube, fidget cube, squishes’) • Noise cancelling headphones • Beads and string • Headphones with music • Play-Doh or modeling clay • Sunglasses • • Sand tray • Art and coloring supplies • Word searches • Activity sheets • Timers • stress balls • Organizer caddy • Finger puppets • Pinwheels • Fidget puzzle ball</a:t>
            </a:r>
          </a:p>
          <a:p>
            <a:pPr lvl="1"/>
            <a:r>
              <a:rPr lang="en-US" sz="2200" dirty="0">
                <a:effectLst/>
              </a:rPr>
              <a:t>**</a:t>
            </a:r>
            <a:r>
              <a:rPr lang="en-US" sz="2200" dirty="0" err="1">
                <a:effectLst/>
              </a:rPr>
              <a:t>Covid</a:t>
            </a:r>
            <a:r>
              <a:rPr lang="en-US" sz="2200" dirty="0">
                <a:effectLst/>
              </a:rPr>
              <a:t> safe items-easy to clean: Exercise ball, sound machine, fidget spinner, rubrics cube, stress ball, timers, puzzle ball, coloring, noise canceling headphones</a:t>
            </a:r>
          </a:p>
        </p:txBody>
      </p:sp>
    </p:spTree>
    <p:extLst>
      <p:ext uri="{BB962C8B-B14F-4D97-AF65-F5344CB8AC3E}">
        <p14:creationId xmlns:p14="http://schemas.microsoft.com/office/powerpoint/2010/main" val="229649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D10A-9039-4F48-B3F0-AF04D8DB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Make Some Rules: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6A000-51F0-4386-881B-13FB8F2AF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863" y="1979720"/>
            <a:ext cx="5723138" cy="475843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400" b="1" dirty="0">
                <a:effectLst/>
              </a:rPr>
              <a:t>Establish classroom/home rules about corner: </a:t>
            </a:r>
            <a:endParaRPr lang="en-US" sz="18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How many students in corner at once? (Should be only one student at a time).</a:t>
            </a:r>
            <a:endParaRPr lang="en-US" sz="18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When can students go to the corner (Example: when you are feeling sad/angry/want to be alone).</a:t>
            </a:r>
            <a:endParaRPr lang="en-US" sz="18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When students cannot go to the corner (Example: during a test or reading time).</a:t>
            </a:r>
            <a:endParaRPr lang="en-US" sz="18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What is the maximum amount of time a student can stay in the corner? (Example: 5 – 10 minutes).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82E45-D7DD-4F7F-9BC0-A746E1E79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656" y="1979720"/>
            <a:ext cx="5566299" cy="4758431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400" dirty="0">
                <a:effectLst/>
              </a:rPr>
              <a:t>How many times a student can go to corner during the day? (Example: As many times as needed – make sure students are not taking advantage of the corner).</a:t>
            </a:r>
            <a:endParaRPr lang="en-US" sz="18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Can students independently excuse themselves to the corner or do they need permission? (Your choice). </a:t>
            </a:r>
            <a:endParaRPr lang="en-US" sz="18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What does respect towards the objects/furniture in corner look like? (Show an example at the beginning of the year to students).</a:t>
            </a:r>
            <a:endParaRPr lang="en-US" sz="18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What does calmly and quietly walking to and from corner look like? (Show an example at the beginning of the year to students)</a:t>
            </a:r>
            <a:endParaRPr lang="en-US" sz="18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33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867CA-ED6D-4CFE-881A-D6B35FA4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698" y="0"/>
            <a:ext cx="8931541" cy="754602"/>
          </a:xfrm>
        </p:spPr>
        <p:txBody>
          <a:bodyPr/>
          <a:lstStyle/>
          <a:p>
            <a:r>
              <a:rPr lang="en-US" dirty="0"/>
              <a:t>Rules Example Sheet: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F8C77-040A-4159-BA37-3EA5C438A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45" y="825624"/>
            <a:ext cx="10635449" cy="596135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3200" b="1" u="sng" dirty="0">
                <a:solidFill>
                  <a:schemeClr val="bg1"/>
                </a:solidFill>
                <a:latin typeface="Broadway" panose="04040905080B02020502" pitchFamily="82" charset="0"/>
              </a:rPr>
              <a:t>Calming Corner Rules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1 student at a time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5 minute time limit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bg1"/>
                </a:solidFill>
                <a:effectLst/>
                <a:latin typeface="Bradley Hand ITC" panose="03070402050302030203" pitchFamily="66" charset="0"/>
              </a:rPr>
              <a:t>Please go to this area if you are feeling sad, angry, or want to be alone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Please do not use this area as a reading spot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Please ask me before using this area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You can have 3 calming corner breaks each day, unless we decide you need more or less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Please respect this area and walk calmly &amp; quietly when visiting this area</a:t>
            </a:r>
          </a:p>
          <a:p>
            <a:pPr marL="36900" indent="0" algn="ctr">
              <a:buNone/>
            </a:pPr>
            <a:r>
              <a:rPr 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Thank you!</a:t>
            </a:r>
          </a:p>
          <a:p>
            <a:pPr algn="ctr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1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32B3-EBF7-445D-8211-95B240C58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Tips: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D3E6A-FE82-4660-B43E-FAB5DAC36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4443" y="1871472"/>
            <a:ext cx="5051999" cy="448414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400" b="1" dirty="0">
                <a:effectLst/>
              </a:rPr>
              <a:t>Create an age/grade appropriate calming corner</a:t>
            </a:r>
            <a:endParaRPr lang="en-US" sz="1800" dirty="0">
              <a:effectLst/>
            </a:endParaRPr>
          </a:p>
          <a:p>
            <a:pPr lvl="0"/>
            <a:r>
              <a:rPr lang="en-US" sz="2400" b="1" dirty="0">
                <a:effectLst/>
              </a:rPr>
              <a:t>Do not use corner as a form of punishment:</a:t>
            </a:r>
            <a:endParaRPr lang="en-US" sz="18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It is important students know the calming corner is not a form of punishment but rather a safe space for them to calm down when feeling overwhelmed</a:t>
            </a:r>
          </a:p>
          <a:p>
            <a:pPr lvl="0"/>
            <a:r>
              <a:rPr lang="en-US" sz="2400" b="1" dirty="0">
                <a:effectLst/>
              </a:rPr>
              <a:t>Location and set-up:</a:t>
            </a:r>
            <a:endParaRPr lang="en-US" sz="18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Choosing a corner in the classroom that can be both monitored yet secluded is ideal</a:t>
            </a:r>
            <a:endParaRPr lang="en-US" sz="1800" dirty="0">
              <a:effectLst/>
            </a:endParaRPr>
          </a:p>
          <a:p>
            <a:endParaRPr lang="en-US" sz="2000" dirty="0">
              <a:effectLst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51A3B-FE9E-45B6-A214-33A15A2F1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716" y="1871472"/>
            <a:ext cx="5565261" cy="484892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400" b="1" dirty="0">
                <a:effectLst/>
              </a:rPr>
              <a:t>Give students time to adjust to corner:</a:t>
            </a:r>
            <a:endParaRPr lang="en-US" sz="18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Whether students are rushing to the corner or avoiding it at first, give students time to adjust to corner and encourage students to use it if they are feeling overwhelmed</a:t>
            </a:r>
            <a:endParaRPr lang="en-US" sz="1800" dirty="0">
              <a:effectLst/>
            </a:endParaRPr>
          </a:p>
          <a:p>
            <a:pPr lvl="0"/>
            <a:r>
              <a:rPr lang="en-US" sz="2400" b="1" dirty="0">
                <a:effectLst/>
              </a:rPr>
              <a:t>Calming colors</a:t>
            </a:r>
            <a:r>
              <a:rPr lang="en-US" sz="2400" dirty="0">
                <a:effectLst/>
              </a:rPr>
              <a:t>:</a:t>
            </a:r>
            <a:endParaRPr lang="en-US" sz="18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Blues, greens, purples, or greys may be more beneficial to the calming process rather than reds and oranges which can increase negative emotions</a:t>
            </a: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055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DF7F0-01E4-41E0-ACD0-C6084EAE9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effectLst/>
              </a:rPr>
              <a:t>Name your Calming Corner: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AF488-9E8C-43E1-A0B9-05A61870AF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2255" y="2040940"/>
            <a:ext cx="4949085" cy="3108110"/>
          </a:xfrm>
        </p:spPr>
        <p:txBody>
          <a:bodyPr/>
          <a:lstStyle/>
          <a:p>
            <a:pPr lvl="0"/>
            <a:r>
              <a:rPr lang="en-US" dirty="0">
                <a:effectLst/>
              </a:rPr>
              <a:t>Have fun with your students / children and come up with a fun name for your “calming corner”.</a:t>
            </a:r>
          </a:p>
          <a:p>
            <a:pPr lvl="0"/>
            <a:r>
              <a:rPr lang="en-US" dirty="0">
                <a:effectLst/>
              </a:rPr>
              <a:t>Examples: </a:t>
            </a:r>
            <a:r>
              <a:rPr lang="en-US" dirty="0" err="1">
                <a:effectLst/>
              </a:rPr>
              <a:t>zen</a:t>
            </a:r>
            <a:r>
              <a:rPr lang="en-US" dirty="0">
                <a:effectLst/>
              </a:rPr>
              <a:t> zone, safe place, break zone, chill-out corner, cool down corner, destress zone, quiet space.</a:t>
            </a:r>
            <a:r>
              <a:rPr lang="en-US" b="1" u="sng" dirty="0">
                <a:effectLst/>
              </a:rPr>
              <a:t> 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7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44A3B-AED3-4306-A534-EBAFABD75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Examples: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A8A178-E535-4139-B349-2C3EE8ABC74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849" y="2940264"/>
            <a:ext cx="3263653" cy="2767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485267-C28C-4284-8002-6254656595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290" y="1491355"/>
            <a:ext cx="3429758" cy="4215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D023FC-BFB4-447D-BD99-B6ADB2117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0952" y="706236"/>
            <a:ext cx="3344477" cy="50010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5C1407-0B62-4DB9-BF0E-DEE9B48277FE}"/>
              </a:ext>
            </a:extLst>
          </p:cNvPr>
          <p:cNvSpPr txBox="1"/>
          <p:nvPr/>
        </p:nvSpPr>
        <p:spPr>
          <a:xfrm>
            <a:off x="124841" y="6343933"/>
            <a:ext cx="20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www.flickr.com/photos/pjinomaha/2703398770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3EDC43-4426-4815-BE32-6A53CE0E27B5}"/>
              </a:ext>
            </a:extLst>
          </p:cNvPr>
          <p:cNvSpPr txBox="1"/>
          <p:nvPr/>
        </p:nvSpPr>
        <p:spPr>
          <a:xfrm>
            <a:off x="3018408" y="6020767"/>
            <a:ext cx="687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calming area can be very simple, you just need an area for your student / child to sit and a few calming tool options. </a:t>
            </a:r>
          </a:p>
        </p:txBody>
      </p:sp>
    </p:spTree>
    <p:extLst>
      <p:ext uri="{BB962C8B-B14F-4D97-AF65-F5344CB8AC3E}">
        <p14:creationId xmlns:p14="http://schemas.microsoft.com/office/powerpoint/2010/main" val="337012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3B55D-962B-4B2A-9ABE-645EF172E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you, enjoy your calming space!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FF2DA0B-9395-42B9-B3D7-89B1B2C40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702" y="2360535"/>
            <a:ext cx="6725948" cy="3714750"/>
          </a:xfrm>
        </p:spPr>
      </p:pic>
    </p:spTree>
    <p:extLst>
      <p:ext uri="{BB962C8B-B14F-4D97-AF65-F5344CB8AC3E}">
        <p14:creationId xmlns:p14="http://schemas.microsoft.com/office/powerpoint/2010/main" val="1729885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Earthy inspiration</Template>
  <TotalTime>0</TotalTime>
  <Words>746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 Rounded MT Bold</vt:lpstr>
      <vt:lpstr>Bradley Hand ITC</vt:lpstr>
      <vt:lpstr>Broadway</vt:lpstr>
      <vt:lpstr>Goudy Old Style</vt:lpstr>
      <vt:lpstr>Trebuchet MS</vt:lpstr>
      <vt:lpstr>Wingdings</vt:lpstr>
      <vt:lpstr>Wingdings 2</vt:lpstr>
      <vt:lpstr>SlateVTI</vt:lpstr>
      <vt:lpstr>Calming Space</vt:lpstr>
      <vt:lpstr>Covid-19 Safe Corners </vt:lpstr>
      <vt:lpstr>Creating Your Calming Corner at Home OR at School</vt:lpstr>
      <vt:lpstr>Make Some Rules:</vt:lpstr>
      <vt:lpstr>Rules Example Sheet: </vt:lpstr>
      <vt:lpstr>Tips:</vt:lpstr>
      <vt:lpstr>Name your Calming Corner:</vt:lpstr>
      <vt:lpstr>Examples:</vt:lpstr>
      <vt:lpstr>Thank you, enjoy your calming space!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2020-08-14T21:47:54Z</dcterms:created>
  <dcterms:modified xsi:type="dcterms:W3CDTF">2020-08-18T13:37:08Z</dcterms:modified>
</cp:coreProperties>
</file>